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C457C0-C75A-4D75-8DC5-E3283FD24A4E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68A711-2A1B-4C62-81EC-3850BA5F840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552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D3DC955-47B1-48A5-A22A-41D5F36312C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9995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A8E5DE-EF64-4AB9-B373-EF92497444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928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83584E-06AD-4E7B-9023-7E6ED2E317E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2961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1126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E226F2-5ACC-494E-BBB7-BB1523B5841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5025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6326A4-F614-4587-BB91-DA74B8BD631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0701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99DB24-E219-4073-9410-18A4FE7D98E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4935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5DA0BE-8618-4C30-B9D6-52AADDE9183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0688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59DD45-79FC-4CC3-8587-A31DB163E7A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303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ED7DBE-C8E7-4AFB-92D3-F9FB2BE4E0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2496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4EBF24-0FEF-4D02-8C3F-EB2F8CDFEB9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607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sacred Head, now wounded,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with grief and shame weighed down,</a:t>
            </a:r>
            <a:endParaRPr lang="en-NZ" dirty="0"/>
          </a:p>
          <a:p>
            <a:r>
              <a:rPr lang="en-GB" dirty="0"/>
              <a:t>		now scornfully surrounded</a:t>
            </a:r>
            <a:endParaRPr lang="en-NZ" dirty="0"/>
          </a:p>
          <a:p>
            <a:r>
              <a:rPr lang="en-GB" dirty="0"/>
              <a:t>		with thorns, thine only crown;</a:t>
            </a:r>
            <a:endParaRPr lang="en-NZ" dirty="0"/>
          </a:p>
          <a:p>
            <a:r>
              <a:rPr lang="en-GB" dirty="0"/>
              <a:t>	O sacred Head, what glory,</a:t>
            </a:r>
            <a:endParaRPr lang="en-NZ" dirty="0"/>
          </a:p>
          <a:p>
            <a:r>
              <a:rPr lang="en-GB" dirty="0"/>
              <a:t>		what bliss till now was thine!</a:t>
            </a:r>
            <a:endParaRPr lang="en-NZ" dirty="0"/>
          </a:p>
          <a:p>
            <a:r>
              <a:rPr lang="en-GB" dirty="0"/>
              <a:t>		Yet, though despised and gory,</a:t>
            </a:r>
            <a:endParaRPr lang="en-NZ" dirty="0"/>
          </a:p>
          <a:p>
            <a:r>
              <a:rPr lang="en-GB" dirty="0"/>
              <a:t>		 I joy to call thee mine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287]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noblest Brow and dearest,</a:t>
            </a:r>
            <a:endParaRPr lang="en-NZ" dirty="0"/>
          </a:p>
          <a:p>
            <a:r>
              <a:rPr lang="en-GB" dirty="0"/>
              <a:t>		in other days the world</a:t>
            </a:r>
            <a:endParaRPr lang="en-NZ" dirty="0"/>
          </a:p>
          <a:p>
            <a:r>
              <a:rPr lang="en-GB" dirty="0"/>
              <a:t>		all feared when thou </a:t>
            </a:r>
            <a:r>
              <a:rPr lang="en-GB" dirty="0" err="1"/>
              <a:t>appearedst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what shame on thee is hurled!</a:t>
            </a:r>
            <a:endParaRPr lang="en-NZ" dirty="0"/>
          </a:p>
          <a:p>
            <a:r>
              <a:rPr lang="en-GB" dirty="0"/>
              <a:t>	How art thou pale with anguish,</a:t>
            </a:r>
            <a:endParaRPr lang="en-NZ" dirty="0"/>
          </a:p>
          <a:p>
            <a:r>
              <a:rPr lang="en-GB" dirty="0"/>
              <a:t>		with sore abuse and scorn!</a:t>
            </a:r>
            <a:endParaRPr lang="en-NZ" dirty="0"/>
          </a:p>
          <a:p>
            <a:r>
              <a:rPr lang="en-GB" dirty="0"/>
              <a:t>		How does that visage languish,</a:t>
            </a:r>
            <a:endParaRPr lang="en-NZ" dirty="0"/>
          </a:p>
          <a:p>
            <a:r>
              <a:rPr lang="en-GB" dirty="0"/>
              <a:t>		which once was bright as morn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What thou, my Lord, hast suffered</a:t>
            </a:r>
            <a:endParaRPr lang="en-NZ" dirty="0"/>
          </a:p>
          <a:p>
            <a:r>
              <a:rPr lang="en-GB" dirty="0"/>
              <a:t>		was all for sinners’ gain;</a:t>
            </a:r>
            <a:endParaRPr lang="en-NZ" dirty="0"/>
          </a:p>
          <a:p>
            <a:r>
              <a:rPr lang="en-GB" dirty="0"/>
              <a:t>		mine, mine was the transgression,</a:t>
            </a:r>
            <a:endParaRPr lang="en-NZ" dirty="0"/>
          </a:p>
          <a:p>
            <a:r>
              <a:rPr lang="en-GB" dirty="0"/>
              <a:t>		but thine the deadly pain.</a:t>
            </a:r>
            <a:endParaRPr lang="en-NZ" dirty="0"/>
          </a:p>
          <a:p>
            <a:r>
              <a:rPr lang="en-GB" dirty="0"/>
              <a:t>	Lo, here I fall, my Saviour,</a:t>
            </a:r>
            <a:endParaRPr lang="en-NZ" dirty="0"/>
          </a:p>
          <a:p>
            <a:r>
              <a:rPr lang="en-GB" dirty="0"/>
              <a:t>		’tis I deserve thy place;</a:t>
            </a:r>
            <a:endParaRPr lang="en-NZ" dirty="0"/>
          </a:p>
          <a:p>
            <a:r>
              <a:rPr lang="en-GB" dirty="0"/>
              <a:t>		look on me with thy favour,</a:t>
            </a:r>
            <a:endParaRPr lang="en-NZ" dirty="0"/>
          </a:p>
          <a:p>
            <a:r>
              <a:rPr lang="en-GB" dirty="0"/>
              <a:t>		vouchsafe to me thy grace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96046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What language shall I borrow</a:t>
            </a:r>
            <a:endParaRPr lang="en-NZ" dirty="0"/>
          </a:p>
          <a:p>
            <a:r>
              <a:rPr lang="en-GB" dirty="0"/>
              <a:t>		to thank thee, dearest friend,</a:t>
            </a:r>
            <a:endParaRPr lang="en-NZ" dirty="0"/>
          </a:p>
          <a:p>
            <a:r>
              <a:rPr lang="en-GB" dirty="0"/>
              <a:t>		for this thy dying sorrow,</a:t>
            </a:r>
            <a:endParaRPr lang="en-NZ" dirty="0"/>
          </a:p>
          <a:p>
            <a:r>
              <a:rPr lang="en-GB" dirty="0"/>
              <a:t>		thy pity without end?</a:t>
            </a:r>
            <a:endParaRPr lang="en-NZ" dirty="0"/>
          </a:p>
          <a:p>
            <a:r>
              <a:rPr lang="en-GB" dirty="0"/>
              <a:t>	O make me thine forever;</a:t>
            </a:r>
            <a:endParaRPr lang="en-NZ" dirty="0"/>
          </a:p>
          <a:p>
            <a:r>
              <a:rPr lang="en-GB" dirty="0"/>
              <a:t>		and should I fainting be,</a:t>
            </a:r>
            <a:endParaRPr lang="en-NZ" dirty="0"/>
          </a:p>
          <a:p>
            <a:r>
              <a:rPr lang="en-GB" dirty="0"/>
              <a:t>		Lord, let me never, never</a:t>
            </a:r>
            <a:endParaRPr lang="en-NZ" dirty="0"/>
          </a:p>
          <a:p>
            <a:r>
              <a:rPr lang="en-GB" dirty="0"/>
              <a:t>		outlive my love to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287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Bernard of </a:t>
            </a:r>
            <a:r>
              <a:rPr lang="en-GB" sz="1000" dirty="0" err="1"/>
              <a:t>Clairvaux</a:t>
            </a:r>
            <a:r>
              <a:rPr lang="en-GB" sz="1000" dirty="0"/>
              <a:t>, 1091–1153; tr. James W. Alexander, 1830</a:t>
            </a:r>
            <a:endParaRPr lang="en-NZ" sz="1000" dirty="0"/>
          </a:p>
          <a:p>
            <a:pPr algn="r"/>
            <a:r>
              <a:rPr lang="en-GB" sz="1000" dirty="0"/>
              <a:t>Tune: H. L. </a:t>
            </a:r>
            <a:r>
              <a:rPr lang="en-GB" sz="1000" dirty="0" err="1"/>
              <a:t>Hassler</a:t>
            </a:r>
            <a:r>
              <a:rPr lang="en-GB" sz="1000" dirty="0"/>
              <a:t>, 1564–1612; adapt. and harm. J. S. Bach, 1729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58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2014-03-03T01:56:10Z</dcterms:created>
  <dcterms:modified xsi:type="dcterms:W3CDTF">2014-03-03T01:57:27Z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